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dmkIASo5QQ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Cover Letter  </a:t>
            </a:r>
            <a:br>
              <a:rPr lang="en-US" dirty="0"/>
            </a:br>
            <a:r>
              <a:rPr lang="en-US" dirty="0"/>
              <a:t>Motivation Letter  </a:t>
            </a:r>
            <a:br>
              <a:rPr lang="en-US" dirty="0"/>
            </a:br>
            <a:r>
              <a:rPr lang="en-US" dirty="0"/>
              <a:t>Statement of Purpose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AA714-8BAC-49BF-B5CE-728F3571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Cover Letter / Motivation Letter / Statement of Purpose (Deutsch: Anschreiben)">
            <a:hlinkClick r:id="" action="ppaction://media"/>
            <a:extLst>
              <a:ext uri="{FF2B5EF4-FFF2-40B4-BE49-F238E27FC236}">
                <a16:creationId xmlns:a16="http://schemas.microsoft.com/office/drawing/2014/main" id="{9E0CBC16-3FC5-4576-B9E7-79D3D348541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74141" y="0"/>
            <a:ext cx="1226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5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39</TotalTime>
  <Words>9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Cover Letter   Motivation Letter   Statement of Purpose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8</cp:revision>
  <dcterms:created xsi:type="dcterms:W3CDTF">2021-10-24T17:00:06Z</dcterms:created>
  <dcterms:modified xsi:type="dcterms:W3CDTF">2021-10-24T18:27:19Z</dcterms:modified>
</cp:coreProperties>
</file>